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1" y="5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E393B-529B-43F3-96E5-364D47594650}" type="datetimeFigureOut">
              <a:rPr lang="pt-PT" smtClean="0"/>
              <a:t>05/04/2021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CE15B-B695-48AE-9DAD-34E03CD48C9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6657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141C6-96B0-40A3-8E22-3083A133C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4547C9-A6D4-4BE1-8733-AD23827CF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3AC80D8-1FEB-418B-A43E-57BB25ED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BB18-576C-4810-B769-940630FDCAB2}" type="datetime1">
              <a:rPr lang="pt-PT" smtClean="0"/>
              <a:t>05/04/2021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6D139AD-0B37-4E36-A35D-C8AA255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FEDB6BD-7E0F-44C7-BFBB-D6836380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863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AE2BB-E578-44F9-9EE3-64DA2FD4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D50058D-1D03-4361-BE14-92F257ADD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3F0F8E-53C9-4C32-90C4-48B784C9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DDF3-33B0-46B8-B558-A2889EAD1DCD}" type="datetime1">
              <a:rPr lang="pt-PT" smtClean="0"/>
              <a:t>05/04/2021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9FAA852-0187-435C-B8FF-1D6BD11E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CAB63A3-2469-44BD-97BF-9B7B4D1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773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47B701-3BC3-4336-A12B-7CF1C9F7C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A285B9B-F6FF-4CC5-B9EB-4E8072684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638049E-8220-450F-928E-208EA73A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5F7D-04FB-4434-BFB0-CCE3DFCB0CDC}" type="datetime1">
              <a:rPr lang="pt-PT" smtClean="0"/>
              <a:t>05/04/2021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8140036-3866-4CA0-A15D-74FC2B75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E02380-5175-42BB-83AE-3185F687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1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FC18C-FF00-4B3A-9BCE-520CCBCC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BD6AAE-4685-4628-96DA-FC6A2648A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4475654-8AF7-4CA5-BE50-2302D6C4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0E29E-42F3-4797-98B0-214B9DA2EB2A}" type="datetime1">
              <a:rPr lang="pt-PT" smtClean="0"/>
              <a:t>05/04/2021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E33F377-4DF8-444C-8A84-8AD92938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36D4B5C-B1D3-4B68-A59C-1D71A213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81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A4187-7CF2-4DFC-BEF4-DA0D9F39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E25B107-7054-4E56-9854-24DADF4F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265CB5F-372B-40A8-A979-06015E4C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9DEB-4858-4103-8416-C3898BD4AE88}" type="datetime1">
              <a:rPr lang="pt-PT" smtClean="0"/>
              <a:t>05/04/2021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B8BCFB0-A081-43DA-8ACC-17FEF412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2B00176-F6E4-4C8D-BFEA-DA04817B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56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6D47A-1BA9-4216-B532-1F665448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30B4A2D-F29E-44AF-AD5A-68DA831A6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DE8BC6C-B6CD-4C58-8AB7-8B9D19F79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186E193-A3F6-403A-81F8-9E924AF9F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C3F2-A8C8-4C32-9DBD-6CE73A3F415B}" type="datetime1">
              <a:rPr lang="pt-PT" smtClean="0"/>
              <a:t>05/04/2021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8DB9233-37E7-453A-8CEC-7B2AA91F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9891225-88F6-4CE2-9A2C-3C46BC0C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761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E5494-DFFD-4FCE-BC52-1B178DB8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3C35CB-042D-4A10-A874-A534EE5CC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AC0BF28-CE0D-40D9-90F8-A54ADE3E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110C89E-0878-4C85-90EB-EE418C277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2CB997EA-B306-4815-8FC8-2F1809535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C01F483-4C8D-48A6-83DE-1370F851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4E4E-18CE-41B8-AB83-D878B2CD89B6}" type="datetime1">
              <a:rPr lang="pt-PT" smtClean="0"/>
              <a:t>05/04/2021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FC589DD-AE04-4D8F-8EED-E7C21136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E6FAC78-3EE3-4498-8876-7D7F964A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619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793A8-680B-44EE-B4E0-45C9A5D6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C4376-7987-42C8-B295-7775E94A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46A7-A693-469A-BA5F-273F6848FBF3}" type="datetime1">
              <a:rPr lang="pt-PT" smtClean="0"/>
              <a:t>05/04/2021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8BBD275-7387-42E6-BE87-B9AAE644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C7B6DAD-D085-4F80-A169-8E007A8C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444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8DA84E0-EECC-4FFE-944F-5B901206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FE80-5AC8-4D8F-AEB1-B6DFE9A1E43D}" type="datetime1">
              <a:rPr lang="pt-PT" smtClean="0"/>
              <a:t>05/04/2021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A8DFF59-EFAC-40D7-9765-40EA6427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6055CFE-9DBC-48D1-A0B7-8825AE5B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221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7530F-5E59-4D09-B399-3D264B85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CDC866-CB2B-4A48-A862-72280506C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EB7C266-54EB-4608-8EC1-6D6374894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8A97E92-B48F-4496-9996-DFF77DF4C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76A9-651C-4BE2-BE20-4C253136F6A9}" type="datetime1">
              <a:rPr lang="pt-PT" smtClean="0"/>
              <a:t>05/04/2021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602F2B4-83AF-4427-A640-40C77617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BE50444-659E-4FCA-8BC9-123BA57E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895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ECE4C-6AAD-45F2-B68A-7F8298F1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B2AF8F4-F7EA-4399-B75F-66AE9A58A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FECFC80-B4C9-43EA-8061-EA71879BC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91E9930-363D-4660-8709-9C56F25D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CADF-0BC1-4C99-8D1E-F57B2E7842F3}" type="datetime1">
              <a:rPr lang="pt-PT" smtClean="0"/>
              <a:t>05/04/2021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70AA9A4-3D8F-42FE-B4D4-5E7D7237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124C7C3-B400-485B-AFD5-17DA7EDA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627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B331FBF-646A-46AC-9E20-5781FA87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36ADA03-3038-4DD4-A83C-41CC47F59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11B5111-13AD-45CE-9A9C-822806026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D540F-C344-4D02-BD25-0EFDDEF2AFBF}" type="datetime1">
              <a:rPr lang="pt-PT" smtClean="0"/>
              <a:t>05/04/2021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8407A47-D256-480B-A356-54140A9B9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1FFE469-0BC2-4958-9B65-8E176C734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65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hyperlink" Target="mailto:mpi@mpi-ultrasonics.com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hyperlink" Target="mailto:mpi@mpi-ultrasonics.com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2020</a:t>
            </a:r>
            <a:r>
              <a:rPr lang="pt-PT" sz="1600" dirty="0"/>
              <a:t> ® </a:t>
            </a:r>
            <a:r>
              <a:rPr lang="pt-PT" sz="800" dirty="0"/>
              <a:t>MP </a:t>
            </a:r>
            <a:r>
              <a:rPr lang="pt-PT" sz="800" dirty="0" err="1"/>
              <a:t>Interconsulting</a:t>
            </a:r>
            <a:r>
              <a:rPr lang="pt-PT" sz="800" dirty="0"/>
              <a:t> || Marais 36, 2400 Le Locle, </a:t>
            </a:r>
            <a:r>
              <a:rPr lang="pt-PT" sz="800" dirty="0" err="1"/>
              <a:t>Switzerland</a:t>
            </a:r>
            <a:r>
              <a:rPr lang="pt-PT" sz="800" dirty="0"/>
              <a:t>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1</a:t>
            </a:fld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E6F75CB-5CC1-420A-BE0C-C29D13F61873}"/>
              </a:ext>
            </a:extLst>
          </p:cNvPr>
          <p:cNvSpPr txBox="1"/>
          <p:nvPr/>
        </p:nvSpPr>
        <p:spPr>
          <a:xfrm>
            <a:off x="136733" y="97561"/>
            <a:ext cx="695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Descalling_Heat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Exachangers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 1 Transducer</a:t>
            </a:r>
            <a:endParaRPr lang="pt-PT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3C326C2-044E-4B66-9BF3-10D77CBF8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6" y="699970"/>
            <a:ext cx="2679572" cy="204441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E8E93FB-1371-440E-A690-3CF5B493B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76" y="112426"/>
            <a:ext cx="4537412" cy="262105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4B01AD-EA60-42A2-B52D-A920EE692F36}"/>
              </a:ext>
            </a:extLst>
          </p:cNvPr>
          <p:cNvSpPr txBox="1"/>
          <p:nvPr/>
        </p:nvSpPr>
        <p:spPr>
          <a:xfrm>
            <a:off x="3152751" y="1489361"/>
            <a:ext cx="1717705" cy="646331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FF0000"/>
                </a:solidFill>
              </a:rPr>
              <a:t>OD = 2 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Length = 5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Wall Thickness = 10 mm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6A05725-EE90-4425-8683-5E07E5827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87" y="2690350"/>
            <a:ext cx="6399173" cy="36965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3F06EE6-057A-417B-B496-35532BB65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692459"/>
            <a:ext cx="5914395" cy="34164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31B1E4-667A-4B49-848B-228DDB33C8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18" t="15842" r="30340" b="19589"/>
          <a:stretch/>
        </p:blipFill>
        <p:spPr>
          <a:xfrm>
            <a:off x="136733" y="2744384"/>
            <a:ext cx="2657742" cy="2281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8724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2020</a:t>
            </a:r>
            <a:r>
              <a:rPr lang="pt-PT" sz="1600" dirty="0"/>
              <a:t> ® </a:t>
            </a:r>
            <a:r>
              <a:rPr lang="pt-PT" sz="800" dirty="0"/>
              <a:t>MP </a:t>
            </a:r>
            <a:r>
              <a:rPr lang="pt-PT" sz="800" dirty="0" err="1"/>
              <a:t>Interconsulting</a:t>
            </a:r>
            <a:r>
              <a:rPr lang="pt-PT" sz="800" dirty="0"/>
              <a:t> || Marais 36, 2400 Le Locle, </a:t>
            </a:r>
            <a:r>
              <a:rPr lang="pt-PT" sz="800" dirty="0" err="1"/>
              <a:t>Switzerland</a:t>
            </a:r>
            <a:r>
              <a:rPr lang="pt-PT" sz="800" dirty="0"/>
              <a:t>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2</a:t>
            </a:fld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E6F75CB-5CC1-420A-BE0C-C29D13F61873}"/>
              </a:ext>
            </a:extLst>
          </p:cNvPr>
          <p:cNvSpPr txBox="1"/>
          <p:nvPr/>
        </p:nvSpPr>
        <p:spPr>
          <a:xfrm>
            <a:off x="136733" y="97561"/>
            <a:ext cx="695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Descalling_Heat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Exachangers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 4 Transducer</a:t>
            </a:r>
            <a:endParaRPr lang="pt-PT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EF6639-9787-4E15-867A-7677DE82A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2" y="453141"/>
            <a:ext cx="3477844" cy="271204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4B01AD-EA60-42A2-B52D-A920EE692F36}"/>
              </a:ext>
            </a:extLst>
          </p:cNvPr>
          <p:cNvSpPr txBox="1"/>
          <p:nvPr/>
        </p:nvSpPr>
        <p:spPr>
          <a:xfrm>
            <a:off x="2586730" y="2532608"/>
            <a:ext cx="1717705" cy="646331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FF0000"/>
                </a:solidFill>
              </a:rPr>
              <a:t>OD = 2 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Length = 5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Wall Thickness = 10 mm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BEF8E9D-AB95-4FE2-BB93-59150211F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69" y="17903"/>
            <a:ext cx="5715053" cy="330132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B11AB4C-24AF-4EF5-B16C-640E455B1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59" y="3319230"/>
            <a:ext cx="4943427" cy="313628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DEDA954-9C5C-4333-96C9-FD1EB3E8C4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54" y="3325824"/>
            <a:ext cx="5330236" cy="30790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31B1E4-667A-4B49-848B-228DDB33C8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18" t="15842" r="30340" b="19589"/>
          <a:stretch/>
        </p:blipFill>
        <p:spPr>
          <a:xfrm>
            <a:off x="136733" y="3429000"/>
            <a:ext cx="2657742" cy="2281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7F63B627-A390-4193-947D-13FEA709D9A1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3356043" y="1600012"/>
            <a:ext cx="3736967" cy="17351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C8827E4A-0D46-4375-ABA7-61C4D7079D06}"/>
              </a:ext>
            </a:extLst>
          </p:cNvPr>
          <p:cNvSpPr/>
          <p:nvPr/>
        </p:nvSpPr>
        <p:spPr>
          <a:xfrm>
            <a:off x="2937753" y="1332313"/>
            <a:ext cx="418290" cy="5353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B3F29CFF-1EB3-46A4-A858-9A7CF6A1B773}"/>
              </a:ext>
            </a:extLst>
          </p:cNvPr>
          <p:cNvCxnSpPr>
            <a:cxnSpLocks/>
          </p:cNvCxnSpPr>
          <p:nvPr/>
        </p:nvCxnSpPr>
        <p:spPr>
          <a:xfrm>
            <a:off x="1874057" y="2505733"/>
            <a:ext cx="0" cy="79132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2A9B144-F259-4524-B9F5-CC65BE41B83B}"/>
              </a:ext>
            </a:extLst>
          </p:cNvPr>
          <p:cNvSpPr/>
          <p:nvPr/>
        </p:nvSpPr>
        <p:spPr>
          <a:xfrm>
            <a:off x="1664912" y="1970335"/>
            <a:ext cx="418290" cy="53539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0DC3910-026F-45D6-AEF5-0053065B484E}"/>
              </a:ext>
            </a:extLst>
          </p:cNvPr>
          <p:cNvSpPr txBox="1"/>
          <p:nvPr/>
        </p:nvSpPr>
        <p:spPr>
          <a:xfrm>
            <a:off x="8574995" y="2940305"/>
            <a:ext cx="107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19980 Hz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F53823A-FFF5-4DEA-A40F-476AF6ED08C3}"/>
              </a:ext>
            </a:extLst>
          </p:cNvPr>
          <p:cNvSpPr txBox="1"/>
          <p:nvPr/>
        </p:nvSpPr>
        <p:spPr>
          <a:xfrm>
            <a:off x="585314" y="5831343"/>
            <a:ext cx="107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70C0"/>
                </a:solidFill>
              </a:rPr>
              <a:t>20100 Hz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A12359-E364-4783-84C7-E0CF2CAC3B99}"/>
              </a:ext>
            </a:extLst>
          </p:cNvPr>
          <p:cNvSpPr/>
          <p:nvPr/>
        </p:nvSpPr>
        <p:spPr>
          <a:xfrm>
            <a:off x="7093010" y="3297022"/>
            <a:ext cx="5095815" cy="323474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5FE4E6C-57B7-4859-BFC1-27304504EFC6}"/>
              </a:ext>
            </a:extLst>
          </p:cNvPr>
          <p:cNvSpPr/>
          <p:nvPr/>
        </p:nvSpPr>
        <p:spPr>
          <a:xfrm>
            <a:off x="1817312" y="3293260"/>
            <a:ext cx="5095815" cy="3234748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BBFE88F-E0EA-4271-99AB-5186FA6C129A}"/>
              </a:ext>
            </a:extLst>
          </p:cNvPr>
          <p:cNvSpPr txBox="1"/>
          <p:nvPr/>
        </p:nvSpPr>
        <p:spPr>
          <a:xfrm>
            <a:off x="3572682" y="594966"/>
            <a:ext cx="19407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solution intends to apply more than 1 Transducer, of course each of them will have a properly resonant frequency.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PT" dirty="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DAABD9B-9E96-47AA-BAA9-C6FD5D7034A2}"/>
              </a:ext>
            </a:extLst>
          </p:cNvPr>
          <p:cNvSpPr/>
          <p:nvPr/>
        </p:nvSpPr>
        <p:spPr>
          <a:xfrm>
            <a:off x="3572682" y="594966"/>
            <a:ext cx="1856568" cy="1005046"/>
          </a:xfrm>
          <a:prstGeom prst="rect">
            <a:avLst/>
          </a:prstGeom>
          <a:noFill/>
          <a:ln w="53975" cmpd="thickThin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18965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122</Words>
  <Application>Microsoft Office PowerPoint</Application>
  <PresentationFormat>Widescreen</PresentationFormat>
  <Paragraphs>15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Hélder Puga</dc:creator>
  <cp:lastModifiedBy>Miodrag Prokic</cp:lastModifiedBy>
  <cp:revision>5</cp:revision>
  <dcterms:created xsi:type="dcterms:W3CDTF">2020-06-02T11:25:57Z</dcterms:created>
  <dcterms:modified xsi:type="dcterms:W3CDTF">2021-04-05T16:18:52Z</dcterms:modified>
</cp:coreProperties>
</file>